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65" r:id="rId3"/>
    <p:sldId id="267" r:id="rId4"/>
    <p:sldId id="266" r:id="rId5"/>
    <p:sldId id="268" r:id="rId6"/>
  </p:sldIdLst>
  <p:sldSz cx="12192000" cy="6858000"/>
  <p:notesSz cx="9928225" cy="14357350"/>
  <p:defaultTextStyle>
    <a:defPPr>
      <a:defRPr lang="de-AT"/>
    </a:defPPr>
    <a:lvl1pPr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3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62" userDrawn="1">
          <p15:clr>
            <a:srgbClr val="A4A3A4"/>
          </p15:clr>
        </p15:guide>
        <p15:guide id="2" pos="3267" userDrawn="1">
          <p15:clr>
            <a:srgbClr val="A4A3A4"/>
          </p15:clr>
        </p15:guide>
        <p15:guide id="3" orient="horz" pos="4522" userDrawn="1">
          <p15:clr>
            <a:srgbClr val="A4A3A4"/>
          </p15:clr>
        </p15:guide>
        <p15:guide id="4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C20014"/>
    <a:srgbClr val="27367F"/>
    <a:srgbClr val="8AB637"/>
    <a:srgbClr val="C0C0C0"/>
    <a:srgbClr val="CD7F32"/>
    <a:srgbClr val="FFFFFF"/>
    <a:srgbClr val="FFD700"/>
    <a:srgbClr val="333333"/>
    <a:srgbClr val="84D0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52" autoAdjust="0"/>
    <p:restoredTop sz="99509" autoAdjust="0"/>
  </p:normalViewPr>
  <p:slideViewPr>
    <p:cSldViewPr snapToGrid="0" showGuides="1">
      <p:cViewPr varScale="1">
        <p:scale>
          <a:sx n="114" d="100"/>
          <a:sy n="114" d="100"/>
        </p:scale>
        <p:origin x="798" y="102"/>
      </p:cViewPr>
      <p:guideLst>
        <p:guide orient="horz" pos="255"/>
        <p:guide pos="325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 snapToGrid="0" showGuides="1">
      <p:cViewPr varScale="1">
        <p:scale>
          <a:sx n="43" d="100"/>
          <a:sy n="43" d="100"/>
        </p:scale>
        <p:origin x="-3163" y="-82"/>
      </p:cViewPr>
      <p:guideLst>
        <p:guide orient="horz" pos="4662"/>
        <p:guide pos="3267"/>
        <p:guide orient="horz" pos="4522"/>
        <p:guide pos="31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4300307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923" y="4"/>
            <a:ext cx="4300306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8039"/>
            <a:ext cx="4300307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923" y="13638039"/>
            <a:ext cx="4300306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ECB8B34B-A570-4338-B8F4-DC4971695967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333658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"/>
            <a:ext cx="4300307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7923" y="4"/>
            <a:ext cx="4300306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4625" y="1076325"/>
            <a:ext cx="9569450" cy="5383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172" y="6821248"/>
            <a:ext cx="7281882" cy="646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Klicken Sie, um die Formate des Vorlagentextes zu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8039"/>
            <a:ext cx="4300307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7923" y="13638039"/>
            <a:ext cx="4300306" cy="71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429" tIns="67214" rIns="134429" bIns="672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9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41E0D3CC-6BA7-483E-B358-58326FC19DA0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765568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D3CC-6BA7-483E-B358-58326FC19DA0}" type="slidenum">
              <a:rPr lang="de-AT" altLang="de-DE" smtClean="0"/>
              <a:pPr/>
              <a:t>1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21855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536516"/>
            <a:ext cx="10363200" cy="1470025"/>
          </a:xfrm>
        </p:spPr>
        <p:txBody>
          <a:bodyPr/>
          <a:lstStyle>
            <a:lvl1pPr algn="ctr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877423" y="2330629"/>
            <a:ext cx="650146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5402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a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2185" y="63887"/>
            <a:ext cx="11556626" cy="900847"/>
          </a:xfrm>
        </p:spPr>
        <p:txBody>
          <a:bodyPr/>
          <a:lstStyle>
            <a:lvl1pPr>
              <a:defRPr lang="de-A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9559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ohne Triangul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18201"/>
            <a:ext cx="12192001" cy="939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188640"/>
            <a:ext cx="11514356" cy="65916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A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06399" y="1115735"/>
            <a:ext cx="11505967" cy="5008227"/>
          </a:xfrm>
        </p:spPr>
        <p:txBody>
          <a:bodyPr/>
          <a:lstStyle>
            <a:lvl1pPr marL="342900" indent="-342900">
              <a:buClr>
                <a:schemeClr val="accent1"/>
              </a:buClr>
              <a:buSzPct val="110000"/>
              <a:buFont typeface="Courier New" panose="02070309020205020404" pitchFamily="49" charset="0"/>
              <a:buChar char="o"/>
              <a:defRPr sz="2800">
                <a:latin typeface="Calibri" panose="020F0502020204030204" pitchFamily="34" charset="0"/>
              </a:defRPr>
            </a:lvl1pPr>
            <a:lvl2pPr marL="742950" indent="-285750">
              <a:spcBef>
                <a:spcPts val="6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2400"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Font typeface="Symbol" panose="05050102010706020507" pitchFamily="18" charset="2"/>
              <a:buChar char="-"/>
              <a:defRPr sz="2000">
                <a:latin typeface="Calibri" panose="020F0502020204030204" pitchFamily="34" charset="0"/>
              </a:defRPr>
            </a:lvl3pPr>
            <a:lvl4pPr marL="1714500" indent="-342900">
              <a:spcBef>
                <a:spcPts val="600"/>
              </a:spcBef>
              <a:buFont typeface="Symbol" panose="05050102010706020507" pitchFamily="18" charset="2"/>
              <a:buChar char="-"/>
              <a:defRPr sz="1600">
                <a:latin typeface="Calibri" panose="020F0502020204030204" pitchFamily="34" charset="0"/>
              </a:defRPr>
            </a:lvl4pPr>
            <a:lvl5pPr marL="2057400" indent="-228600">
              <a:spcBef>
                <a:spcPts val="600"/>
              </a:spcBef>
              <a:buFont typeface="Courier New" panose="02070309020205020404" pitchFamily="49" charset="0"/>
              <a:buChar char="o"/>
              <a:defRPr sz="18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1207" y="6458902"/>
            <a:ext cx="145409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32526" y="6349340"/>
            <a:ext cx="5751317" cy="365125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de-AT" dirty="0"/>
              <a:t>Bitte Fußzeile unter „Einfügen“ – „Kopf-und Fußzeile“ ändern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474324" y="6445909"/>
            <a:ext cx="65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fld id="{2ED9E43F-34B4-4F6E-86F7-D14E2093B7A1}" type="slidenum">
              <a:rPr lang="de-AT" sz="1800" b="1" smtClean="0">
                <a:solidFill>
                  <a:schemeClr val="bg1"/>
                </a:solidFill>
              </a:rPr>
              <a:pPr algn="ctr">
                <a:buNone/>
              </a:pPr>
              <a:t>‹Nr.›</a:t>
            </a:fld>
            <a:endParaRPr lang="de-AT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62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it Trianguli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188640"/>
            <a:ext cx="11514356" cy="65916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A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06399" y="1115735"/>
            <a:ext cx="11505967" cy="5008227"/>
          </a:xfrm>
        </p:spPr>
        <p:txBody>
          <a:bodyPr/>
          <a:lstStyle>
            <a:lvl1pPr marL="342900" indent="-342900">
              <a:buClr>
                <a:schemeClr val="accent1"/>
              </a:buClr>
              <a:buSzPct val="110000"/>
              <a:buFont typeface="Courier New" panose="02070309020205020404" pitchFamily="49" charset="0"/>
              <a:buChar char="o"/>
              <a:defRPr sz="2800">
                <a:latin typeface="Calibri" panose="020F0502020204030204" pitchFamily="34" charset="0"/>
              </a:defRPr>
            </a:lvl1pPr>
            <a:lvl2pPr marL="742950" indent="-285750">
              <a:spcBef>
                <a:spcPts val="6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2400"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Font typeface="Symbol" panose="05050102010706020507" pitchFamily="18" charset="2"/>
              <a:buChar char="-"/>
              <a:defRPr sz="2000">
                <a:latin typeface="Calibri" panose="020F0502020204030204" pitchFamily="34" charset="0"/>
              </a:defRPr>
            </a:lvl3pPr>
            <a:lvl4pPr marL="1714500" indent="-342900">
              <a:spcBef>
                <a:spcPts val="600"/>
              </a:spcBef>
              <a:buFont typeface="Symbol" panose="05050102010706020507" pitchFamily="18" charset="2"/>
              <a:buChar char="-"/>
              <a:defRPr sz="1600">
                <a:latin typeface="Calibri" panose="020F0502020204030204" pitchFamily="34" charset="0"/>
              </a:defRPr>
            </a:lvl4pPr>
            <a:lvl5pPr marL="2057400" indent="-228600">
              <a:spcBef>
                <a:spcPts val="600"/>
              </a:spcBef>
              <a:buFont typeface="Courier New" panose="02070309020205020404" pitchFamily="49" charset="0"/>
              <a:buChar char="o"/>
              <a:defRPr sz="18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1207" y="6458902"/>
            <a:ext cx="145409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32526" y="6349340"/>
            <a:ext cx="5751317" cy="365125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de-AT" dirty="0"/>
              <a:t>Bitte Fußzeile unter „Einfügen“ – „Kopf-und Fußzeile“ ändern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474324" y="6445909"/>
            <a:ext cx="65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fld id="{2ED9E43F-34B4-4F6E-86F7-D14E2093B7A1}" type="slidenum">
              <a:rPr lang="de-AT" sz="1800" b="1" smtClean="0">
                <a:solidFill>
                  <a:schemeClr val="bg1"/>
                </a:solidFill>
              </a:rPr>
              <a:pPr algn="ctr">
                <a:buNone/>
              </a:pPr>
              <a:t>‹Nr.›</a:t>
            </a:fld>
            <a:endParaRPr lang="de-AT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95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it Triangulierung_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6400" y="188640"/>
            <a:ext cx="11514356" cy="65916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AT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06399" y="1115735"/>
            <a:ext cx="11505967" cy="5008227"/>
          </a:xfrm>
        </p:spPr>
        <p:txBody>
          <a:bodyPr/>
          <a:lstStyle>
            <a:lvl1pPr marL="342900" indent="-342900">
              <a:buClr>
                <a:schemeClr val="accent1"/>
              </a:buClr>
              <a:buSzPct val="110000"/>
              <a:buFont typeface="Courier New" panose="02070309020205020404" pitchFamily="49" charset="0"/>
              <a:buChar char="o"/>
              <a:defRPr sz="2800">
                <a:latin typeface="Calibri" panose="020F0502020204030204" pitchFamily="34" charset="0"/>
              </a:defRPr>
            </a:lvl1pPr>
            <a:lvl2pPr marL="742950" indent="-285750">
              <a:spcBef>
                <a:spcPts val="6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2400">
                <a:latin typeface="Calibri" panose="020F0502020204030204" pitchFamily="34" charset="0"/>
              </a:defRPr>
            </a:lvl2pPr>
            <a:lvl3pPr marL="1143000" indent="-228600">
              <a:spcBef>
                <a:spcPts val="600"/>
              </a:spcBef>
              <a:buFont typeface="Symbol" panose="05050102010706020507" pitchFamily="18" charset="2"/>
              <a:buChar char="-"/>
              <a:defRPr sz="2000">
                <a:latin typeface="Calibri" panose="020F0502020204030204" pitchFamily="34" charset="0"/>
              </a:defRPr>
            </a:lvl3pPr>
            <a:lvl4pPr marL="1714500" indent="-342900">
              <a:spcBef>
                <a:spcPts val="600"/>
              </a:spcBef>
              <a:buFont typeface="Symbol" panose="05050102010706020507" pitchFamily="18" charset="2"/>
              <a:buChar char="-"/>
              <a:defRPr sz="1600">
                <a:latin typeface="Calibri" panose="020F0502020204030204" pitchFamily="34" charset="0"/>
              </a:defRPr>
            </a:lvl4pPr>
            <a:lvl5pPr marL="2057400" indent="-228600">
              <a:spcBef>
                <a:spcPts val="600"/>
              </a:spcBef>
              <a:buFont typeface="Courier New" panose="02070309020205020404" pitchFamily="49" charset="0"/>
              <a:buChar char="o"/>
              <a:defRPr sz="1800"/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1041207" y="6458902"/>
            <a:ext cx="1454091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432526" y="6349340"/>
            <a:ext cx="5751317" cy="365125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de-AT" dirty="0"/>
              <a:t>Bitte Fußzeile unter „Einfügen“ – „Kopf-und Fußzeile“ ändern</a:t>
            </a:r>
          </a:p>
        </p:txBody>
      </p:sp>
      <p:sp>
        <p:nvSpPr>
          <p:cNvPr id="9" name="Textfeld 8"/>
          <p:cNvSpPr txBox="1"/>
          <p:nvPr userDrawn="1"/>
        </p:nvSpPr>
        <p:spPr>
          <a:xfrm>
            <a:off x="11474324" y="6445909"/>
            <a:ext cx="65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fld id="{2ED9E43F-34B4-4F6E-86F7-D14E2093B7A1}" type="slidenum">
              <a:rPr lang="de-AT" sz="1800" b="1" smtClean="0">
                <a:solidFill>
                  <a:schemeClr val="bg1"/>
                </a:solidFill>
              </a:rPr>
              <a:pPr algn="ctr">
                <a:buNone/>
              </a:pPr>
              <a:t>‹Nr.›</a:t>
            </a:fld>
            <a:endParaRPr lang="de-AT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16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7"/>
          <p:cNvSpPr txBox="1">
            <a:spLocks noChangeArrowheads="1"/>
          </p:cNvSpPr>
          <p:nvPr userDrawn="1"/>
        </p:nvSpPr>
        <p:spPr bwMode="auto">
          <a:xfrm>
            <a:off x="6237818" y="6297613"/>
            <a:ext cx="2400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32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de-DE" sz="1200" b="1">
              <a:solidFill>
                <a:srgbClr val="D42E12"/>
              </a:solidFill>
            </a:endParaRP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22185" y="63887"/>
            <a:ext cx="11623738" cy="85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Klicken Sie, um das Titelformat zu bearbeiten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2133" y="1273640"/>
            <a:ext cx="10363200" cy="4925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dirty="0"/>
              <a:t>Klicken Sie, um die Formate des Vorlagentextes zu bearbeiten</a:t>
            </a:r>
          </a:p>
          <a:p>
            <a:pPr lvl="1"/>
            <a:r>
              <a:rPr lang="de-AT" altLang="de-DE" dirty="0"/>
              <a:t>Zweite Ebene</a:t>
            </a:r>
          </a:p>
          <a:p>
            <a:pPr lvl="2"/>
            <a:r>
              <a:rPr lang="de-AT" altLang="de-DE" dirty="0"/>
              <a:t>Dritte Ebene</a:t>
            </a:r>
          </a:p>
          <a:p>
            <a:pPr lvl="3"/>
            <a:r>
              <a:rPr lang="de-AT" altLang="de-DE" dirty="0"/>
              <a:t>Vierte Ebene</a:t>
            </a:r>
          </a:p>
          <a:p>
            <a:pPr lvl="4"/>
            <a:r>
              <a:rPr lang="de-AT" alt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3" r:id="rId2"/>
    <p:sldLayoutId id="2147484228" r:id="rId3"/>
    <p:sldLayoutId id="2147484236" r:id="rId4"/>
    <p:sldLayoutId id="2147484237" r:id="rId5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de-AT" altLang="de-DE" sz="3200" b="1" dirty="0" smtClean="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4D0F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4D0F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4D0F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4D0F5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7367F"/>
        </a:buClr>
        <a:buFont typeface="Courier New" panose="02070309020205020404" pitchFamily="49" charset="0"/>
        <a:buChar char="o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AB637"/>
        </a:buClr>
        <a:buFont typeface="Courier New" panose="02070309020205020404" pitchFamily="49" charset="0"/>
        <a:buChar char="o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20014"/>
        </a:buClr>
        <a:buFont typeface="Courier New" panose="02070309020205020404" pitchFamily="49" charset="0"/>
        <a:buChar char="o"/>
        <a:defRPr sz="2000">
          <a:solidFill>
            <a:schemeClr val="tx1"/>
          </a:solidFill>
          <a:latin typeface="Calibri" panose="020F0502020204030204" pitchFamily="34" charset="0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Das ist mein heutiges Thema</a:t>
            </a:r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Maxine Musterfrau</a:t>
            </a:r>
          </a:p>
          <a:p>
            <a:r>
              <a:rPr lang="de-AT" dirty="0"/>
              <a:t>Institution Vermessung XYZ</a:t>
            </a:r>
          </a:p>
          <a:p>
            <a:r>
              <a:rPr lang="de-AT" dirty="0"/>
              <a:t>mail@me.com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739780" y="4462943"/>
            <a:ext cx="2625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de-A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Wien, </a:t>
            </a:r>
            <a:fld id="{694CCC1D-A6AC-4EC8-B275-2B2F833D8071}" type="datetime1">
              <a:rPr lang="de-AT" sz="240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pPr algn="ctr">
                <a:buNone/>
              </a:pPr>
              <a:t>13.10.2022</a:t>
            </a:fld>
            <a:endParaRPr lang="de-AT" sz="2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Weißer Hintergrund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Bitte Fußzeile unter „Einfügen“ – „Kopf-und Fußzeile“ ändern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8408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Helle Triangulierung als Hintergrund</a:t>
            </a:r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Bitte Fußzeile unter „Einfügen“ – „Kopf-und Fußzeile“ ändern</a:t>
            </a:r>
          </a:p>
        </p:txBody>
      </p:sp>
    </p:spTree>
    <p:extLst>
      <p:ext uri="{BB962C8B-B14F-4D97-AF65-F5344CB8AC3E}">
        <p14:creationId xmlns:p14="http://schemas.microsoft.com/office/powerpoint/2010/main" val="380640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Dunkle Triangulierung als Hintergrund</a:t>
            </a:r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/>
              <a:t>22.11.2022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Bitte Fußzeile unter „Einfügen“ – „Kopf-und Fußzeile“ ändern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7592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el 2"/>
          <p:cNvSpPr txBox="1">
            <a:spLocks/>
          </p:cNvSpPr>
          <p:nvPr/>
        </p:nvSpPr>
        <p:spPr bwMode="auto">
          <a:xfrm>
            <a:off x="914400" y="536516"/>
            <a:ext cx="10363200" cy="267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de-AT" altLang="de-DE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4D0F5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4D0F5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4D0F5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4D0F5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de-AT" sz="4000" kern="0" dirty="0"/>
              <a:t>Vielen Dank für Ihre Aufmerksamkeit!</a:t>
            </a:r>
          </a:p>
          <a:p>
            <a:pPr algn="ctr">
              <a:buNone/>
            </a:pPr>
            <a:endParaRPr lang="de-AT" kern="0" dirty="0"/>
          </a:p>
          <a:p>
            <a:pPr algn="ctr">
              <a:buNone/>
            </a:pPr>
            <a:r>
              <a:rPr lang="de-AT" sz="2800" b="0" i="1" kern="0" dirty="0"/>
              <a:t>Besuchen Sie uns unter www.ovg.at</a:t>
            </a:r>
          </a:p>
        </p:txBody>
      </p:sp>
    </p:spTree>
    <p:extLst>
      <p:ext uri="{BB962C8B-B14F-4D97-AF65-F5344CB8AC3E}">
        <p14:creationId xmlns:p14="http://schemas.microsoft.com/office/powerpoint/2010/main" val="4285178534"/>
      </p:ext>
    </p:extLst>
  </p:cSld>
  <p:clrMapOvr>
    <a:masterClrMapping/>
  </p:clrMapOvr>
</p:sld>
</file>

<file path=ppt/theme/theme1.xml><?xml version="1.0" encoding="utf-8"?>
<a:theme xmlns:a="http://schemas.openxmlformats.org/drawingml/2006/main" name="OVG Design">
  <a:themeElements>
    <a:clrScheme name="Stadt Wi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20014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20014"/>
      </a:hlink>
      <a:folHlink>
        <a:srgbClr val="954F7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e-AT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de-AT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</Words>
  <Application>Microsoft Office PowerPoint</Application>
  <PresentationFormat>Breitbild</PresentationFormat>
  <Paragraphs>18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Symbol</vt:lpstr>
      <vt:lpstr>Times New Roman</vt:lpstr>
      <vt:lpstr>OVG Design</vt:lpstr>
      <vt:lpstr>Das ist mein heutiges Thema</vt:lpstr>
      <vt:lpstr>PowerPoint-Präsentation</vt:lpstr>
      <vt:lpstr>PowerPoint-Präsentation</vt:lpstr>
      <vt:lpstr>PowerPoint-Präsentation</vt:lpstr>
      <vt:lpstr>PowerPoint-Präsentation</vt:lpstr>
    </vt:vector>
  </TitlesOfParts>
  <Company>OGT2018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OVG Vorlage</dc:title>
  <dc:creator/>
  <cp:lastModifiedBy>Lothar Eysn</cp:lastModifiedBy>
  <cp:revision>724</cp:revision>
  <cp:lastPrinted>2017-06-13T08:59:19Z</cp:lastPrinted>
  <dcterms:created xsi:type="dcterms:W3CDTF">2002-07-22T13:02:37Z</dcterms:created>
  <dcterms:modified xsi:type="dcterms:W3CDTF">2022-10-13T10:08:15Z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-2006655208</vt:i4>
  </property>
  <property fmtid="{D5CDD505-2E9C-101B-9397-08002B2CF9AE}" pid="4" name="_EmailSubject">
    <vt:lpwstr>Vortrag am Geodätentag 2018</vt:lpwstr>
  </property>
  <property fmtid="{D5CDD505-2E9C-101B-9397-08002B2CF9AE}" pid="5" name="_AuthorEmail">
    <vt:lpwstr>timon.jakli@wien.gv.at</vt:lpwstr>
  </property>
  <property fmtid="{D5CDD505-2E9C-101B-9397-08002B2CF9AE}" pid="6" name="_AuthorEmailDisplayName">
    <vt:lpwstr>Jakli Timon</vt:lpwstr>
  </property>
</Properties>
</file>