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60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349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990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75172-4880-479C-9498-1506E774BD37}" type="datetimeFigureOut">
              <a:rPr lang="de-AT" smtClean="0"/>
              <a:t>31.01.2022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5A342-944E-4782-B66C-39EEF6B886F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1098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5A342-944E-4782-B66C-39EEF6B886F4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1117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5A342-944E-4782-B66C-39EEF6B886F4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712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A13BC9-E153-4536-B174-FD54F1040A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6C6630C-76A7-4A41-8129-D4CDC5C24D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EA441A-0A5F-4CA1-B6E5-B3F6045DB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B696-7BAC-4279-BBF5-3369E3A96C09}" type="datetimeFigureOut">
              <a:rPr lang="de-AT" smtClean="0"/>
              <a:t>31.01.2022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54D812-B4E0-4A4D-9C42-B86B54AF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1738BC-1161-401C-8D94-04BA19B46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341-65B5-4BBE-B598-D369334CC2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8417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BC6869-6B98-4C26-9199-C174CFFEF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D8A795F-6F0F-4790-BCB9-6C44743AB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3952E4-2F2E-4DFE-AE7E-00B65BE2E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B696-7BAC-4279-BBF5-3369E3A96C09}" type="datetimeFigureOut">
              <a:rPr lang="de-AT" smtClean="0"/>
              <a:t>31.01.2022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CC53A-1930-4E08-B5C0-780F26204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97B408-2113-41A2-9E23-3B4AFB627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341-65B5-4BBE-B598-D369334CC2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208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2CF91F9-E8B0-49DC-BAF2-5A487FC7F5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5C239CE-225B-4EB3-891B-D55101D7F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943D4E-BE4C-4F1F-9F4F-108AFFC76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B696-7BAC-4279-BBF5-3369E3A96C09}" type="datetimeFigureOut">
              <a:rPr lang="de-AT" smtClean="0"/>
              <a:t>31.01.2022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A23E79-48E5-4D14-BECE-CCAA0F3C3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A66C76-7EEA-4E56-B99A-DA0BE8F92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341-65B5-4BBE-B598-D369334CC2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983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6D2D9F-0A56-401B-9CB3-480695760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79C8A6-EE58-4EBD-B2CC-14E3F3B45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99E649-BD05-4AF3-927D-B639AFF1B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B696-7BAC-4279-BBF5-3369E3A96C09}" type="datetimeFigureOut">
              <a:rPr lang="de-AT" smtClean="0"/>
              <a:t>31.01.2022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EFB077-DD3F-4A14-A850-52388EBBD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48A55B-ECE8-43B9-8C8D-AA48882F3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341-65B5-4BBE-B598-D369334CC2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8619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7D5FA5-54FC-4C0E-8578-397D60496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CA6BAC-1A1C-4F2E-AD40-9285FE96E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6FC135-F6FB-40B5-A7A7-815DE48E4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B696-7BAC-4279-BBF5-3369E3A96C09}" type="datetimeFigureOut">
              <a:rPr lang="de-AT" smtClean="0"/>
              <a:t>31.01.2022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313B13-D499-4C74-9445-A613794C3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D006C9-F39D-44B6-B4FD-B56BFD825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341-65B5-4BBE-B598-D369334CC2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802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7979D6-F3ED-4E20-98F3-84EFA3B9F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DED1DB-0400-452B-93DE-76FEAC49FC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D5604A-E016-4E1B-9045-94E633189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7DBF070-FDB9-4EAC-9EC8-00AFFED71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B696-7BAC-4279-BBF5-3369E3A96C09}" type="datetimeFigureOut">
              <a:rPr lang="de-AT" smtClean="0"/>
              <a:t>31.01.2022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7528302-7F44-4233-83C6-EA2A5B674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7004F80-3FD7-4621-ADD8-B17FDA648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341-65B5-4BBE-B598-D369334CC2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420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B9A5E4-55BE-413D-9C25-853D9F68B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539BAEB-3937-4BFD-A4DA-40731081E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ACE4742-6E00-4C8A-86F6-46798536B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EA009A8-4B7C-44C5-90E1-FEA2FDBA72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D660291-7F3F-4EBC-828C-0583011AEC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6FF4CD9-AF36-4A43-811C-2B758CB86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B696-7BAC-4279-BBF5-3369E3A96C09}" type="datetimeFigureOut">
              <a:rPr lang="de-AT" smtClean="0"/>
              <a:t>31.01.2022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D21471E-B1B9-4FF5-9916-CDCBEEF15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05C2017-6DFC-44BF-94F1-9B208ABA9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341-65B5-4BBE-B598-D369334CC2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14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6F7ECE-87E9-403C-8259-D2840D219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8B295D3-264A-40C7-8813-5420FBD22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B696-7BAC-4279-BBF5-3369E3A96C09}" type="datetimeFigureOut">
              <a:rPr lang="de-AT" smtClean="0"/>
              <a:t>31.01.2022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B8B7421-625B-4300-95AA-24E92840E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8EC26DC-821E-4A47-A4B4-5E9788943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341-65B5-4BBE-B598-D369334CC2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034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F48E8F5-2346-49FF-ABBE-BE6B3735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B696-7BAC-4279-BBF5-3369E3A96C09}" type="datetimeFigureOut">
              <a:rPr lang="de-AT" smtClean="0"/>
              <a:t>31.01.2022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96446F2-89C8-4AE1-B602-742ABBAED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033F2B4-53E2-4D87-864E-8D2015DE3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341-65B5-4BBE-B598-D369334CC2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206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5B9A23-3AA7-475B-9520-BAA97B7F6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3F6D06-9BED-4072-AC9F-39E9766B7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7021291-F9A8-4FB4-82EE-D4F3B2A78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B7998FF-C3A7-400A-A652-303108572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B696-7BAC-4279-BBF5-3369E3A96C09}" type="datetimeFigureOut">
              <a:rPr lang="de-AT" smtClean="0"/>
              <a:t>31.01.2022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53946DD-3E5A-4FAA-8048-2C1B873F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0D8B2DB-882F-44DF-B4A8-AD4D790E1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341-65B5-4BBE-B598-D369334CC2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288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AE53C-4EDE-41B2-AC57-8E67638AE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72C1E05-5E47-4438-9EB4-82D6F9F449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9EC320B-F60D-49D5-BE3E-57CA622BC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8D87982-7143-4A47-8024-03EF4029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B696-7BAC-4279-BBF5-3369E3A96C09}" type="datetimeFigureOut">
              <a:rPr lang="de-AT" smtClean="0"/>
              <a:t>31.01.2022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23A5688-60B4-4994-B44B-96560529F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B5F7B6-4131-4F15-9D89-4A6C40C55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9341-65B5-4BBE-B598-D369334CC2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40018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0F5429F-576E-422F-A6F9-6B05F5FA4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712EA2C-F1AB-4764-A730-B8DA53A94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44DDCA-497B-4118-BDAE-12F0BEECB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DB696-7BAC-4279-BBF5-3369E3A96C09}" type="datetimeFigureOut">
              <a:rPr lang="de-AT" smtClean="0"/>
              <a:t>31.01.2022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3D8C9C-92F2-41A9-B054-5B1C420C21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2DBF82-719C-4E5D-A03A-D1E7D7088A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E9341-65B5-4BBE-B598-D369334CC2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2621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vg.at/de/aktuelles/vortrag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vg.at/de/aktuelles/vortrage/" TargetMode="External"/><Relationship Id="rId3" Type="http://schemas.openxmlformats.org/officeDocument/2006/relationships/image" Target="../media/image1.jp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10" Type="http://schemas.openxmlformats.org/officeDocument/2006/relationships/image" Target="../media/image7.sv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vg.at/de/aktuelles/vortrage/" TargetMode="External"/><Relationship Id="rId3" Type="http://schemas.openxmlformats.org/officeDocument/2006/relationships/image" Target="../media/image1.jp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jpg"/><Relationship Id="rId5" Type="http://schemas.openxmlformats.org/officeDocument/2006/relationships/image" Target="../media/image3.svg"/><Relationship Id="rId10" Type="http://schemas.openxmlformats.org/officeDocument/2006/relationships/image" Target="../media/image7.sv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86B41-4453-4775-8EF4-0371B066A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Vorlage – OVG Vortrag - Ankündigung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E5CC73-BBFF-4BAE-A510-51851503B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Auf den nächsten Seiten finden Sie Vorlagen für die Ankündigung von OVG Vorträgen</a:t>
            </a:r>
          </a:p>
          <a:p>
            <a:r>
              <a:rPr lang="de-AT" dirty="0"/>
              <a:t>Bitte mit ihren Vortrags-Informationen befüllen, und die adaptierte Folie als PDF aussenden. (Beim Erstellen des PDFs auf gute Qualität bei der Ausgabe achten)</a:t>
            </a:r>
          </a:p>
          <a:p>
            <a:r>
              <a:rPr lang="de-AT" dirty="0"/>
              <a:t>Unter „Details“ können Sie einen Hyperlink zu weiteren Details zum Vortrag hinterlegen.</a:t>
            </a:r>
          </a:p>
          <a:p>
            <a:r>
              <a:rPr lang="de-AT" dirty="0"/>
              <a:t>Bitte Ihre Vortragsinfos unter </a:t>
            </a:r>
            <a:r>
              <a:rPr lang="de-AT" dirty="0">
                <a:hlinkClick r:id="rId2"/>
              </a:rPr>
              <a:t>https://www.ovg.at/de/aktuelles/vortrage</a:t>
            </a:r>
            <a:r>
              <a:rPr lang="de-AT" dirty="0"/>
              <a:t> aktualisieren.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968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0F18B8C8-0743-4846-88F9-8574E28514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6DAB4085-CF9E-475D-A358-BF2DE46A0D1A}"/>
              </a:ext>
            </a:extLst>
          </p:cNvPr>
          <p:cNvSpPr txBox="1"/>
          <p:nvPr/>
        </p:nvSpPr>
        <p:spPr>
          <a:xfrm>
            <a:off x="1484617" y="1649594"/>
            <a:ext cx="101158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>
                <a:solidFill>
                  <a:srgbClr val="349A37"/>
                </a:solidFill>
              </a:rPr>
              <a:t>Vortrag zu einem Vermessungs-Thema</a:t>
            </a:r>
            <a:endParaRPr lang="de-DE" sz="3600" b="1" dirty="0"/>
          </a:p>
          <a:p>
            <a:r>
              <a:rPr lang="de-DE" sz="2300" b="1" dirty="0">
                <a:solidFill>
                  <a:srgbClr val="349A37"/>
                </a:solidFill>
              </a:rPr>
              <a:t>Weil der Titel so lange ist gibt es einen </a:t>
            </a:r>
            <a:r>
              <a:rPr lang="de-DE" sz="2300" b="1" dirty="0" err="1">
                <a:solidFill>
                  <a:srgbClr val="349A37"/>
                </a:solidFill>
              </a:rPr>
              <a:t>Subtitel</a:t>
            </a:r>
            <a:endParaRPr lang="de-DE" sz="2300" b="1" dirty="0">
              <a:solidFill>
                <a:srgbClr val="349A37"/>
              </a:solidFill>
            </a:endParaRPr>
          </a:p>
          <a:p>
            <a:endParaRPr lang="de-DE" sz="900" dirty="0">
              <a:solidFill>
                <a:srgbClr val="349A37"/>
              </a:solidFill>
            </a:endParaRPr>
          </a:p>
          <a:p>
            <a:r>
              <a:rPr lang="de-AT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Dr.techn</a:t>
            </a:r>
            <a:r>
              <a:rPr lang="de-A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DI Miriam Musterfrau, </a:t>
            </a:r>
            <a:r>
              <a:rPr lang="de-AT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MSc</a:t>
            </a:r>
            <a:r>
              <a:rPr lang="de-A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de-AT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 Österreich, Department für Vermessung, Forschungsbereich Vortrag</a:t>
            </a:r>
          </a:p>
          <a:p>
            <a:r>
              <a:rPr lang="de-AT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Research Institute </a:t>
            </a:r>
            <a:r>
              <a:rPr lang="de-AT" sz="20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Number</a:t>
            </a:r>
            <a:r>
              <a:rPr lang="de-AT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8088A5D-5FBC-478A-9277-75E2EBBD1748}"/>
              </a:ext>
            </a:extLst>
          </p:cNvPr>
          <p:cNvSpPr txBox="1"/>
          <p:nvPr/>
        </p:nvSpPr>
        <p:spPr>
          <a:xfrm>
            <a:off x="1501599" y="3993976"/>
            <a:ext cx="838412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AT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Mittwoch, 03. Nov. 202x  -  17:00</a:t>
            </a:r>
          </a:p>
          <a:p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Digital</a:t>
            </a:r>
          </a:p>
          <a:p>
            <a:r>
              <a:rPr lang="de-DE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Linkadresse</a:t>
            </a:r>
          </a:p>
          <a:p>
            <a:pPr>
              <a:spcAft>
                <a:spcPts val="600"/>
              </a:spcAft>
            </a:pPr>
            <a:endParaRPr lang="de-AT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Grafik 13" descr="Markierung">
            <a:extLst>
              <a:ext uri="{FF2B5EF4-FFF2-40B4-BE49-F238E27FC236}">
                <a16:creationId xmlns:a16="http://schemas.microsoft.com/office/drawing/2014/main" id="{6107CED4-021B-418A-9B55-27AEDE155B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3234" y="4047130"/>
            <a:ext cx="634219" cy="634219"/>
          </a:xfrm>
          <a:prstGeom prst="rect">
            <a:avLst/>
          </a:prstGeom>
        </p:spPr>
      </p:pic>
      <p:pic>
        <p:nvPicPr>
          <p:cNvPr id="16" name="Grafik 15" descr="Benutzer">
            <a:extLst>
              <a:ext uri="{FF2B5EF4-FFF2-40B4-BE49-F238E27FC236}">
                <a16:creationId xmlns:a16="http://schemas.microsoft.com/office/drawing/2014/main" id="{F1750DAE-D96F-4031-A3B2-67E2D7FED5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6863" y="2891688"/>
            <a:ext cx="481342" cy="481342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5B2A098B-3851-4305-A5D3-152D9CE4D161}"/>
              </a:ext>
            </a:extLst>
          </p:cNvPr>
          <p:cNvSpPr txBox="1"/>
          <p:nvPr/>
        </p:nvSpPr>
        <p:spPr>
          <a:xfrm>
            <a:off x="8009265" y="4065189"/>
            <a:ext cx="943468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AT" dirty="0">
                <a:solidFill>
                  <a:schemeClr val="tx1">
                    <a:lumMod val="75000"/>
                    <a:lumOff val="25000"/>
                  </a:schemeClr>
                </a:solidFill>
                <a:hlinkClick r:id="rId8"/>
              </a:rPr>
              <a:t>Details:</a:t>
            </a:r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de-AT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7" name="Grafik 16" descr="Auge">
            <a:extLst>
              <a:ext uri="{FF2B5EF4-FFF2-40B4-BE49-F238E27FC236}">
                <a16:creationId xmlns:a16="http://schemas.microsoft.com/office/drawing/2014/main" id="{7912DC49-5A6A-41F5-8BB2-1562E6C8A01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878267" y="4013184"/>
            <a:ext cx="496752" cy="496752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F76570CF-6658-4E37-980E-BE2184CFA8AA}"/>
              </a:ext>
            </a:extLst>
          </p:cNvPr>
          <p:cNvSpPr/>
          <p:nvPr/>
        </p:nvSpPr>
        <p:spPr>
          <a:xfrm>
            <a:off x="9885727" y="5688940"/>
            <a:ext cx="2139823" cy="952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Hier ein Logo einfügen</a:t>
            </a:r>
          </a:p>
        </p:txBody>
      </p:sp>
    </p:spTree>
    <p:extLst>
      <p:ext uri="{BB962C8B-B14F-4D97-AF65-F5344CB8AC3E}">
        <p14:creationId xmlns:p14="http://schemas.microsoft.com/office/powerpoint/2010/main" val="164613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0F18B8C8-0743-4846-88F9-8574E28514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6DAB4085-CF9E-475D-A358-BF2DE46A0D1A}"/>
              </a:ext>
            </a:extLst>
          </p:cNvPr>
          <p:cNvSpPr txBox="1"/>
          <p:nvPr/>
        </p:nvSpPr>
        <p:spPr>
          <a:xfrm>
            <a:off x="1484617" y="1649594"/>
            <a:ext cx="101158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>
                <a:solidFill>
                  <a:srgbClr val="349A37"/>
                </a:solidFill>
              </a:rPr>
              <a:t>Vortrag zu einem Vermessungs-Thema</a:t>
            </a:r>
            <a:endParaRPr lang="de-DE" sz="3600" b="1" dirty="0"/>
          </a:p>
          <a:p>
            <a:r>
              <a:rPr lang="de-DE" sz="2300" b="1" dirty="0">
                <a:solidFill>
                  <a:srgbClr val="349A37"/>
                </a:solidFill>
              </a:rPr>
              <a:t>Weil der Titel so lange ist gibt es einen </a:t>
            </a:r>
            <a:r>
              <a:rPr lang="de-DE" sz="2300" b="1" dirty="0" err="1">
                <a:solidFill>
                  <a:srgbClr val="349A37"/>
                </a:solidFill>
              </a:rPr>
              <a:t>Subtitel</a:t>
            </a:r>
            <a:endParaRPr lang="de-DE" sz="2300" b="1" dirty="0">
              <a:solidFill>
                <a:srgbClr val="349A37"/>
              </a:solidFill>
            </a:endParaRPr>
          </a:p>
          <a:p>
            <a:endParaRPr lang="de-DE" sz="900" dirty="0">
              <a:solidFill>
                <a:srgbClr val="349A37"/>
              </a:solidFill>
            </a:endParaRPr>
          </a:p>
          <a:p>
            <a:r>
              <a:rPr lang="de-AT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Dr.techn</a:t>
            </a:r>
            <a:r>
              <a:rPr lang="de-A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DI Miriam Musterfrau, </a:t>
            </a:r>
            <a:r>
              <a:rPr lang="de-AT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MSc</a:t>
            </a:r>
            <a:r>
              <a:rPr lang="de-A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de-AT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 Österreich, Department für Vermessung, Forschungsbereich Vortrag</a:t>
            </a:r>
          </a:p>
          <a:p>
            <a:r>
              <a:rPr lang="de-AT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Research Institute </a:t>
            </a:r>
            <a:r>
              <a:rPr lang="de-AT" sz="20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Number</a:t>
            </a:r>
            <a:r>
              <a:rPr lang="de-AT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8088A5D-5FBC-478A-9277-75E2EBBD1748}"/>
              </a:ext>
            </a:extLst>
          </p:cNvPr>
          <p:cNvSpPr txBox="1"/>
          <p:nvPr/>
        </p:nvSpPr>
        <p:spPr>
          <a:xfrm>
            <a:off x="1501599" y="3993976"/>
            <a:ext cx="8384128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AT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Mittwoch, 03. Nov. 202x  -  17:00</a:t>
            </a:r>
          </a:p>
          <a:p>
            <a:r>
              <a:rPr lang="de-A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Bundesamt für Eich- und Vermessungswesen</a:t>
            </a:r>
          </a:p>
          <a:p>
            <a:r>
              <a:rPr lang="de-A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Schiffamtsgasse 1-3, Raum XX</a:t>
            </a:r>
          </a:p>
          <a:p>
            <a:pPr>
              <a:spcAft>
                <a:spcPts val="600"/>
              </a:spcAft>
            </a:pPr>
            <a:endParaRPr lang="de-AT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Grafik 13" descr="Markierung">
            <a:extLst>
              <a:ext uri="{FF2B5EF4-FFF2-40B4-BE49-F238E27FC236}">
                <a16:creationId xmlns:a16="http://schemas.microsoft.com/office/drawing/2014/main" id="{6107CED4-021B-418A-9B55-27AEDE155B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3234" y="4047130"/>
            <a:ext cx="634219" cy="634219"/>
          </a:xfrm>
          <a:prstGeom prst="rect">
            <a:avLst/>
          </a:prstGeom>
        </p:spPr>
      </p:pic>
      <p:pic>
        <p:nvPicPr>
          <p:cNvPr id="16" name="Grafik 15" descr="Benutzer">
            <a:extLst>
              <a:ext uri="{FF2B5EF4-FFF2-40B4-BE49-F238E27FC236}">
                <a16:creationId xmlns:a16="http://schemas.microsoft.com/office/drawing/2014/main" id="{F1750DAE-D96F-4031-A3B2-67E2D7FED5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6863" y="2891688"/>
            <a:ext cx="481342" cy="481342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5B2A098B-3851-4305-A5D3-152D9CE4D161}"/>
              </a:ext>
            </a:extLst>
          </p:cNvPr>
          <p:cNvSpPr txBox="1"/>
          <p:nvPr/>
        </p:nvSpPr>
        <p:spPr>
          <a:xfrm>
            <a:off x="8009265" y="4065189"/>
            <a:ext cx="943468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AT" dirty="0">
                <a:solidFill>
                  <a:schemeClr val="tx1">
                    <a:lumMod val="75000"/>
                    <a:lumOff val="25000"/>
                  </a:schemeClr>
                </a:solidFill>
                <a:hlinkClick r:id="rId8"/>
              </a:rPr>
              <a:t>Details:</a:t>
            </a:r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de-AT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7" name="Grafik 16" descr="Auge">
            <a:extLst>
              <a:ext uri="{FF2B5EF4-FFF2-40B4-BE49-F238E27FC236}">
                <a16:creationId xmlns:a16="http://schemas.microsoft.com/office/drawing/2014/main" id="{7912DC49-5A6A-41F5-8BB2-1562E6C8A01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878267" y="4013184"/>
            <a:ext cx="496752" cy="496752"/>
          </a:xfrm>
          <a:prstGeom prst="rect">
            <a:avLst/>
          </a:prstGeom>
        </p:spPr>
      </p:pic>
      <p:pic>
        <p:nvPicPr>
          <p:cNvPr id="3" name="Grafik 2" descr="Ein Bild, das Text enthält.&#10;&#10;Automatisch generierte Beschreibung">
            <a:extLst>
              <a:ext uri="{FF2B5EF4-FFF2-40B4-BE49-F238E27FC236}">
                <a16:creationId xmlns:a16="http://schemas.microsoft.com/office/drawing/2014/main" id="{CDB4DE6F-596C-4E85-AF92-DAA3A5948F7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389" y="5705476"/>
            <a:ext cx="2613165" cy="96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940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Breitbild</PresentationFormat>
  <Paragraphs>28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Vorlage – OVG Vortrag - Ankündigung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Lothar Eysn</dc:creator>
  <cp:lastModifiedBy>Eysn Lothar</cp:lastModifiedBy>
  <cp:revision>59</cp:revision>
  <dcterms:created xsi:type="dcterms:W3CDTF">2018-09-23T19:09:39Z</dcterms:created>
  <dcterms:modified xsi:type="dcterms:W3CDTF">2022-01-31T08:39:29Z</dcterms:modified>
</cp:coreProperties>
</file>